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87" r:id="rId19"/>
    <p:sldId id="288" r:id="rId20"/>
    <p:sldId id="289" r:id="rId21"/>
    <p:sldId id="290" r:id="rId22"/>
    <p:sldId id="292" r:id="rId23"/>
    <p:sldId id="293" r:id="rId24"/>
    <p:sldId id="272" r:id="rId25"/>
    <p:sldId id="273" r:id="rId26"/>
    <p:sldId id="274" r:id="rId27"/>
    <p:sldId id="275" r:id="rId28"/>
    <p:sldId id="276" r:id="rId29"/>
    <p:sldId id="291" r:id="rId30"/>
    <p:sldId id="277" r:id="rId31"/>
    <p:sldId id="278" r:id="rId32"/>
    <p:sldId id="279" r:id="rId33"/>
    <p:sldId id="326" r:id="rId34"/>
    <p:sldId id="280" r:id="rId35"/>
    <p:sldId id="281" r:id="rId36"/>
    <p:sldId id="282" r:id="rId37"/>
    <p:sldId id="283" r:id="rId38"/>
    <p:sldId id="284" r:id="rId39"/>
    <p:sldId id="285" r:id="rId40"/>
    <p:sldId id="294" r:id="rId41"/>
    <p:sldId id="306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7" r:id="rId52"/>
    <p:sldId id="304" r:id="rId53"/>
    <p:sldId id="305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an" initials="E" lastIdx="1" clrIdx="0">
    <p:extLst>
      <p:ext uri="{19B8F6BF-5375-455C-9EA6-DF929625EA0E}">
        <p15:presenceInfo xmlns:p15="http://schemas.microsoft.com/office/powerpoint/2012/main" userId="El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7T20:19:27.61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0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9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7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9138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88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0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22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41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6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2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2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0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3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3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DEFENSA HITO 3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JUAN ELIAN ALVAREZ VALLEJOS – SIS</a:t>
            </a:r>
          </a:p>
          <a:p>
            <a:r>
              <a:rPr lang="es-ES" dirty="0"/>
              <a:t>PROGRAMACION III</a:t>
            </a:r>
            <a:endParaRPr lang="es-MX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21" y="201424"/>
            <a:ext cx="6442063" cy="22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4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3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" t="11532" r="36947" b="5052"/>
          <a:stretch/>
        </p:blipFill>
        <p:spPr>
          <a:xfrm>
            <a:off x="1173192" y="2053086"/>
            <a:ext cx="6228272" cy="466115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504483" y="2670041"/>
            <a:ext cx="456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Después de agregar las dependencias se da clic derecho donde dice pom.xml</a:t>
            </a:r>
          </a:p>
          <a:p>
            <a:r>
              <a:rPr lang="es-ES" dirty="0" smtClean="0"/>
              <a:t>Después a maven y por ultimo Reimport “para que actualice las dependencias”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45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debe crear los </a:t>
            </a:r>
            <a:r>
              <a:rPr lang="es-MX" dirty="0" smtClean="0"/>
              <a:t>PACKAGEs “</a:t>
            </a:r>
            <a:r>
              <a:rPr lang="es-MX" dirty="0" err="1"/>
              <a:t>C</a:t>
            </a:r>
            <a:r>
              <a:rPr lang="es-MX" dirty="0" err="1" smtClean="0"/>
              <a:t>ontroller</a:t>
            </a:r>
            <a:r>
              <a:rPr lang="es-MX" dirty="0" smtClean="0"/>
              <a:t>”, “</a:t>
            </a:r>
            <a:r>
              <a:rPr lang="es-MX" dirty="0" err="1" smtClean="0"/>
              <a:t>Service</a:t>
            </a:r>
            <a:r>
              <a:rPr lang="es-MX" dirty="0" smtClean="0"/>
              <a:t>”, “Repo” y “</a:t>
            </a:r>
            <a:r>
              <a:rPr lang="es-MX" dirty="0" err="1" smtClean="0"/>
              <a:t>Model</a:t>
            </a:r>
            <a:r>
              <a:rPr lang="es-MX" dirty="0" smtClean="0"/>
              <a:t>”. Dando clic derecho en la carpeta que </a:t>
            </a:r>
            <a:r>
              <a:rPr lang="es-MX" dirty="0" err="1" smtClean="0"/>
              <a:t>empieze</a:t>
            </a:r>
            <a:r>
              <a:rPr lang="es-MX" dirty="0" smtClean="0"/>
              <a:t> su nombre por “com.”, después new y después en </a:t>
            </a:r>
            <a:r>
              <a:rPr lang="es-MX" dirty="0" err="1" smtClean="0"/>
              <a:t>package</a:t>
            </a:r>
            <a:r>
              <a:rPr lang="es-MX" dirty="0" smtClean="0"/>
              <a:t>.</a:t>
            </a:r>
          </a:p>
          <a:p>
            <a:r>
              <a:rPr lang="es-ES" dirty="0" smtClean="0"/>
              <a:t>Como en las siguientes </a:t>
            </a:r>
            <a:r>
              <a:rPr lang="es-ES" dirty="0" err="1" smtClean="0"/>
              <a:t>imagenes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06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1" t="9953" r="44374" b="4687"/>
          <a:stretch/>
        </p:blipFill>
        <p:spPr>
          <a:xfrm>
            <a:off x="3355677" y="1138686"/>
            <a:ext cx="6426680" cy="55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4 – packages creados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77" t="9959" r="73266" b="61486"/>
          <a:stretch/>
        </p:blipFill>
        <p:spPr>
          <a:xfrm>
            <a:off x="2044460" y="2104845"/>
            <a:ext cx="5814203" cy="36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5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debe crear las clases e interfaces necesarias para dar solución a la defensa.</a:t>
            </a:r>
          </a:p>
          <a:p>
            <a:r>
              <a:rPr lang="es-MX" dirty="0"/>
              <a:t>Dando clic derecho en </a:t>
            </a:r>
            <a:r>
              <a:rPr lang="es-MX" dirty="0" smtClean="0"/>
              <a:t>el </a:t>
            </a:r>
            <a:r>
              <a:rPr lang="es-MX" dirty="0" err="1" smtClean="0"/>
              <a:t>package</a:t>
            </a:r>
            <a:r>
              <a:rPr lang="es-MX" dirty="0" smtClean="0"/>
              <a:t>, </a:t>
            </a:r>
            <a:r>
              <a:rPr lang="es-MX" dirty="0"/>
              <a:t>después </a:t>
            </a:r>
            <a:r>
              <a:rPr lang="es-MX" dirty="0" err="1" smtClean="0"/>
              <a:t>new,después</a:t>
            </a:r>
            <a:r>
              <a:rPr lang="es-MX" dirty="0" smtClean="0"/>
              <a:t> </a:t>
            </a:r>
            <a:r>
              <a:rPr lang="es-MX" dirty="0"/>
              <a:t>en J</a:t>
            </a:r>
            <a:r>
              <a:rPr lang="es-MX" dirty="0" smtClean="0"/>
              <a:t>ava </a:t>
            </a:r>
            <a:r>
              <a:rPr lang="es-MX" dirty="0" err="1" smtClean="0"/>
              <a:t>Class</a:t>
            </a:r>
            <a:r>
              <a:rPr lang="es-MX" dirty="0"/>
              <a:t> </a:t>
            </a:r>
            <a:r>
              <a:rPr lang="es-MX" dirty="0" smtClean="0"/>
              <a:t>y por ultimo darle el nombre.</a:t>
            </a:r>
          </a:p>
          <a:p>
            <a:r>
              <a:rPr lang="es-ES" dirty="0" smtClean="0"/>
              <a:t>Como en la siguiente imagen.</a:t>
            </a:r>
            <a:endParaRPr lang="es-MX" dirty="0" smtClean="0"/>
          </a:p>
          <a:p>
            <a:endParaRPr lang="es-MX" dirty="0"/>
          </a:p>
          <a:p>
            <a:endParaRPr lang="es-ES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4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5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84" t="6775" r="36751" b="16253"/>
          <a:stretch/>
        </p:blipFill>
        <p:spPr>
          <a:xfrm>
            <a:off x="2838092" y="1108992"/>
            <a:ext cx="7772398" cy="54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5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23" t="7146" r="72641" b="50566"/>
          <a:stretch/>
        </p:blipFill>
        <p:spPr>
          <a:xfrm>
            <a:off x="1742535" y="2113474"/>
            <a:ext cx="5003321" cy="453608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023597" y="2510287"/>
            <a:ext cx="4332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Después de crear las clases e interfaces</a:t>
            </a:r>
          </a:p>
          <a:p>
            <a:r>
              <a:rPr lang="es-ES" dirty="0" smtClean="0"/>
              <a:t>Se procederá a resolver las siguientes preguntas.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8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6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debe conectar el </a:t>
            </a:r>
            <a:r>
              <a:rPr lang="es-ES" dirty="0" err="1" smtClean="0"/>
              <a:t>Intellij</a:t>
            </a:r>
            <a:r>
              <a:rPr lang="es-ES" dirty="0" smtClean="0"/>
              <a:t> IDEA con Datagrip.</a:t>
            </a:r>
          </a:p>
          <a:p>
            <a:r>
              <a:rPr lang="es-ES" dirty="0" smtClean="0"/>
              <a:t>Para eso entramos en la carpeta “</a:t>
            </a:r>
            <a:r>
              <a:rPr lang="es-ES" dirty="0" err="1" smtClean="0"/>
              <a:t>resources</a:t>
            </a:r>
            <a:r>
              <a:rPr lang="es-ES" dirty="0" smtClean="0"/>
              <a:t>” y después “</a:t>
            </a:r>
            <a:r>
              <a:rPr lang="es-ES" dirty="0" err="1" smtClean="0"/>
              <a:t>application</a:t>
            </a:r>
            <a:r>
              <a:rPr lang="es-ES" dirty="0" err="1"/>
              <a:t>.</a:t>
            </a:r>
            <a:r>
              <a:rPr lang="es-ES" dirty="0" err="1" smtClean="0"/>
              <a:t>properties</a:t>
            </a:r>
            <a:r>
              <a:rPr lang="es-ES" dirty="0" smtClean="0"/>
              <a:t>” y generar el siguiente código.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87" t="49064" r="72980" b="40825"/>
          <a:stretch/>
        </p:blipFill>
        <p:spPr>
          <a:xfrm>
            <a:off x="1009290" y="3743865"/>
            <a:ext cx="8313590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6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spring.jpa.database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POSTGRESQL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spring.jpa.show-sql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spring.jpa.hibernate.ddl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-auto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spring.datasource.driver-class-name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org.postgresql.Driver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spring.datasource.url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jdbc:postgresql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://ec2-52-201-55-4.compute-1.amazonaws.com:5432/d3bhe5r04rr9lp</a:t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spring.datasource.username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nnqpuwzgiglklw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spring.datasource.password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4de05cdd255b7e75e308fa5de53d61cfe9f351fa682e7a475bfb999b10368db6</a:t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spring.jpa.properties.hibernate.jdbc.lob.non_contextual_creation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server.port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8083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043801" y="3047281"/>
            <a:ext cx="213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La url, el username y el password</a:t>
            </a:r>
            <a:endParaRPr lang="es-ES" sz="1400" dirty="0">
              <a:solidFill>
                <a:schemeClr val="bg1"/>
              </a:solidFill>
            </a:endParaRPr>
          </a:p>
          <a:p>
            <a:r>
              <a:rPr lang="es-ES" sz="1400" dirty="0" smtClean="0">
                <a:solidFill>
                  <a:schemeClr val="bg1"/>
                </a:solidFill>
              </a:rPr>
              <a:t>Se debe colocar según las credenciales que te brinda Heruko como en la siguiente imagen.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6788989" y="3390181"/>
            <a:ext cx="0" cy="465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3950898" y="4045789"/>
            <a:ext cx="4092902" cy="4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7323826" y="4235570"/>
            <a:ext cx="719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788989" y="3390181"/>
            <a:ext cx="125481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V="1">
            <a:off x="8043800" y="3390181"/>
            <a:ext cx="0" cy="8453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6 - HERUKO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Primero debes crearte una cuenta en </a:t>
            </a:r>
            <a:r>
              <a:rPr lang="es-ES" dirty="0" err="1" smtClean="0"/>
              <a:t>heruko</a:t>
            </a:r>
            <a:r>
              <a:rPr lang="es-ES" dirty="0" smtClean="0"/>
              <a:t> ingresando a heruko.com después creas un proyecto con el nombre que quieras, después entras a la opción </a:t>
            </a:r>
            <a:r>
              <a:rPr lang="es-ES" dirty="0" err="1" smtClean="0"/>
              <a:t>Resources</a:t>
            </a:r>
            <a:r>
              <a:rPr lang="es-ES" dirty="0" smtClean="0"/>
              <a:t> y a </a:t>
            </a:r>
            <a:r>
              <a:rPr lang="es-ES" dirty="0" err="1" smtClean="0"/>
              <a:t>Add-ons</a:t>
            </a:r>
            <a:r>
              <a:rPr lang="es-ES" dirty="0" smtClean="0"/>
              <a:t> para luego añadir un elemento llamado “Heruko </a:t>
            </a:r>
            <a:r>
              <a:rPr lang="es-ES" dirty="0" err="1"/>
              <a:t>P</a:t>
            </a:r>
            <a:r>
              <a:rPr lang="es-ES" dirty="0" err="1" smtClean="0"/>
              <a:t>ostgres</a:t>
            </a:r>
            <a:r>
              <a:rPr lang="es-ES" dirty="0" smtClean="0"/>
              <a:t>” y le das clic.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750" t="47877" r="9400" b="28570"/>
          <a:stretch/>
        </p:blipFill>
        <p:spPr>
          <a:xfrm>
            <a:off x="897415" y="3795622"/>
            <a:ext cx="917967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CONSIGNA </a:t>
            </a:r>
            <a:endParaRPr lang="es-MX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11311" y="1882664"/>
            <a:ext cx="99560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s-MX" altLang="es-MX" sz="16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tiene como objetivo generar un servicio REST utilizando SPRING FRAMEWORK para tratar los casos de CORONA VIRUS PACIENTE en Bolivia.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 necesario crear un modelo MVC para poder solución a este problema, deberá de crear MODELS, SERVICES, REPOS y CONTROLLERS.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Deberá de generar los siguientes servicios REST.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24384" t="34179" r="24686" b="34744"/>
          <a:stretch/>
        </p:blipFill>
        <p:spPr>
          <a:xfrm>
            <a:off x="2053085" y="3690602"/>
            <a:ext cx="7317995" cy="25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6 - HERUKO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Después de darle clic te enviara a otra ventana. Y ahí vas a Settings y das clic a tus </a:t>
            </a:r>
            <a:r>
              <a:rPr lang="es-ES" dirty="0" err="1" smtClean="0"/>
              <a:t>view</a:t>
            </a:r>
            <a:r>
              <a:rPr lang="es-ES" dirty="0" smtClean="0"/>
              <a:t> </a:t>
            </a:r>
            <a:r>
              <a:rPr lang="es-ES" dirty="0" err="1" smtClean="0"/>
              <a:t>credentials</a:t>
            </a:r>
            <a:r>
              <a:rPr lang="es-ES" dirty="0" smtClean="0"/>
              <a:t>, donde veras tus credenciales.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4447" b="50339"/>
          <a:stretch/>
        </p:blipFill>
        <p:spPr>
          <a:xfrm>
            <a:off x="987557" y="3441939"/>
            <a:ext cx="9536675" cy="22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6 </a:t>
            </a:r>
            <a:r>
              <a:rPr lang="es-ES" dirty="0" smtClean="0"/>
              <a:t>– HERUKO - credenciales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7" t="22423" r="2018" b="28261"/>
          <a:stretch/>
        </p:blipFill>
        <p:spPr>
          <a:xfrm>
            <a:off x="569344" y="3157268"/>
            <a:ext cx="10998680" cy="312276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93648" y="2034052"/>
            <a:ext cx="777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Esos datos que nos brinda HERUKO serán de gran utilidad ya que esos credenciales se colocara a Datagrip</a:t>
            </a:r>
          </a:p>
          <a:p>
            <a:r>
              <a:rPr lang="es-ES" dirty="0" smtClean="0"/>
              <a:t>Y en IntelliJ IDEA.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8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7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debe usar POSTMAN </a:t>
            </a:r>
            <a:r>
              <a:rPr lang="es-ES" dirty="0"/>
              <a:t>que “es una extensión del navegador Google Chrome, que permite el envío de peticiones HTTP REST sin necesidad de desarrollar un cliente</a:t>
            </a:r>
            <a:r>
              <a:rPr lang="es-ES" dirty="0" smtClean="0"/>
              <a:t>.”</a:t>
            </a:r>
          </a:p>
          <a:p>
            <a:r>
              <a:rPr lang="es-ES" dirty="0" smtClean="0"/>
              <a:t>En POSTMAN se debe crear una nueva </a:t>
            </a:r>
            <a:r>
              <a:rPr lang="es-ES" dirty="0" err="1" smtClean="0"/>
              <a:t>collection</a:t>
            </a:r>
            <a:r>
              <a:rPr lang="es-ES" dirty="0"/>
              <a:t> </a:t>
            </a:r>
            <a:r>
              <a:rPr lang="es-ES" dirty="0" smtClean="0"/>
              <a:t>con el nombre que quieras y después le das clic derecho y “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request</a:t>
            </a:r>
            <a:r>
              <a:rPr lang="es-ES" dirty="0" smtClean="0"/>
              <a:t>” y crear las que pide la consigna.</a:t>
            </a:r>
          </a:p>
          <a:p>
            <a:r>
              <a:rPr lang="es-ES" dirty="0" smtClean="0"/>
              <a:t>Creas las siguientes: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03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</a:t>
            </a:r>
            <a:r>
              <a:rPr lang="es-ES" dirty="0" smtClean="0"/>
              <a:t>7 - POSTMAN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565" r="80064" b="47001"/>
          <a:stretch/>
        </p:blipFill>
        <p:spPr>
          <a:xfrm>
            <a:off x="3617466" y="2147977"/>
            <a:ext cx="4034163" cy="41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8" t="25106" r="46711" b="11889"/>
          <a:stretch/>
        </p:blipFill>
        <p:spPr bwMode="auto">
          <a:xfrm>
            <a:off x="3355675" y="1989208"/>
            <a:ext cx="4149305" cy="478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548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Primero se crea la base de datos desde el </a:t>
            </a:r>
            <a:r>
              <a:rPr lang="es-MX" dirty="0" err="1"/>
              <a:t>IntelliJ</a:t>
            </a:r>
            <a:r>
              <a:rPr lang="es-MX" dirty="0"/>
              <a:t> Idea mediante código en java y con una conexión con </a:t>
            </a:r>
            <a:r>
              <a:rPr lang="es-MX" dirty="0" err="1" smtClean="0"/>
              <a:t>heruko</a:t>
            </a:r>
            <a:r>
              <a:rPr lang="es-MX" dirty="0" smtClean="0"/>
              <a:t> que después se conectara a </a:t>
            </a:r>
            <a:r>
              <a:rPr lang="es-MX" dirty="0" err="1" smtClean="0"/>
              <a:t>Datagrip</a:t>
            </a:r>
            <a:r>
              <a:rPr lang="es-MX" dirty="0" smtClean="0"/>
              <a:t> con las credenciales anteriormente mencionadas.</a:t>
            </a:r>
            <a:endParaRPr lang="es-MX" dirty="0"/>
          </a:p>
          <a:p>
            <a:r>
              <a:rPr lang="es-MX" dirty="0"/>
              <a:t>HERUKO “Es una plataforma como servicio de computación en la Nube que soporta distintos lenguajes de programación y donde te crea una base de datos vía WEB y hace la conexión con </a:t>
            </a:r>
            <a:r>
              <a:rPr lang="es-MX" dirty="0" err="1"/>
              <a:t>Datagrip</a:t>
            </a:r>
            <a:r>
              <a:rPr lang="es-MX" dirty="0"/>
              <a:t>”. </a:t>
            </a:r>
          </a:p>
          <a:p>
            <a:r>
              <a:rPr lang="es-MX" dirty="0" err="1"/>
              <a:t>Datagrip</a:t>
            </a:r>
            <a:r>
              <a:rPr lang="es-MX" dirty="0"/>
              <a:t> – “Es una IDE multiplataforma para trabajar con SQL y base de datos.”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77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 – La base de datos desde Datagrip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220" t="27152" r="31291" b="35320"/>
          <a:stretch/>
        </p:blipFill>
        <p:spPr>
          <a:xfrm>
            <a:off x="1682148" y="2122098"/>
            <a:ext cx="7880096" cy="43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 – el DDL de la base de datos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20" t="29989" r="31553" b="28783"/>
          <a:stretch/>
        </p:blipFill>
        <p:spPr>
          <a:xfrm>
            <a:off x="1276709" y="2225617"/>
            <a:ext cx="5857336" cy="353495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12015" y="2432649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(Data </a:t>
            </a:r>
            <a:r>
              <a:rPr lang="es-MX" dirty="0" err="1"/>
              <a:t>Definition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5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Como se menciono antes la base de datos se crea desde el código que generamos en IntelliJ IDEA – “en la clase Modelo”. Después de hacer eso simplemente debe hacer correr el programa.</a:t>
            </a:r>
          </a:p>
        </p:txBody>
      </p:sp>
    </p:spTree>
    <p:extLst>
      <p:ext uri="{BB962C8B-B14F-4D97-AF65-F5344CB8AC3E}">
        <p14:creationId xmlns:p14="http://schemas.microsoft.com/office/powerpoint/2010/main" val="25063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 </a:t>
            </a:r>
            <a:r>
              <a:rPr lang="es-ES" dirty="0" smtClean="0"/>
              <a:t>- CODIGO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código esta dividido en 3 partes para que entre en la presentación pero al final todas las partes son uno solo. 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797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 datos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basara en el siguiente modelo.</a:t>
            </a:r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8" t="32740" r="54025" b="34812"/>
          <a:stretch/>
        </p:blipFill>
        <p:spPr bwMode="auto">
          <a:xfrm>
            <a:off x="3702557" y="2839665"/>
            <a:ext cx="3405609" cy="35992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6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309" y="753228"/>
            <a:ext cx="9613861" cy="1080938"/>
          </a:xfrm>
        </p:spPr>
        <p:txBody>
          <a:bodyPr/>
          <a:lstStyle/>
          <a:p>
            <a:r>
              <a:rPr lang="es-ES" dirty="0" smtClean="0"/>
              <a:t>Parte 1</a:t>
            </a:r>
            <a:endParaRPr lang="es-MX" sz="2800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113635" y="333170"/>
            <a:ext cx="4555914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package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com.COVID19.Hito3.Models;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import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javax.persistence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Entity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Table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corona_virus_paciente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public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ModelCoronaVirusPaciente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@Id</a:t>
            </a:r>
            <a:b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    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GeneratedValue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strategy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GenerationType.</a:t>
            </a:r>
            <a:r>
              <a:rPr lang="es-MX" altLang="es-MX" sz="1000" b="1" i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AUTO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id_corona_virus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nombre_dep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nombre_dep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nombre_paciente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nombre_paciente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apellidos_paciente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apellidos_paciente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"edad"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edad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categoria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categoria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fullname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length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fullname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casos_contagiados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casos_contagiados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casos_sospechosos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casos_sospechosos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 smtClean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 smtClean="0">
                <a:solidFill>
                  <a:srgbClr val="808000"/>
                </a:solidFill>
                <a:latin typeface="Consolas" panose="020B0609020204030204" pitchFamily="49" charset="0"/>
              </a:rPr>
              <a:t>Column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MX" altLang="es-MX" sz="1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casos_recuperados</a:t>
            </a:r>
            <a:r>
              <a:rPr lang="es-MX" altLang="es-MX" sz="10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private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s-MX" altLang="es-MX" sz="10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 smtClean="0">
                <a:solidFill>
                  <a:srgbClr val="660E7A"/>
                </a:solidFill>
                <a:latin typeface="Consolas" panose="020B0609020204030204" pitchFamily="49" charset="0"/>
              </a:rPr>
              <a:t>casos_recuperados</a:t>
            </a:r>
            <a:r>
              <a:rPr lang="es-MX" altLang="es-MX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s-MX" altLang="es-MX" sz="18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6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91273" y="520314"/>
            <a:ext cx="5021739" cy="6093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getId_corona_virus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id_corona_virus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setId_corona_virus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id_corona_virus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id_corona_virus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id_corona_virus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getNombre_dep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nombre_dep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setNombre_dep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nombre_dep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nombre_dep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nombre_dep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getNombre_paciente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nombre_paciente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setNombre_paciente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nombre_paciente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nombre_paciente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nombre_paciente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getApellidos_paciente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apellidos_paciente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setApellidos_paciente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apellidos_paciente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apellidos_paciente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apellidos_paciente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getEdad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setEdad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edad)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edad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edad;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47713" y="322320"/>
            <a:ext cx="4960189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getCategoria()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categoria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setCategoria(String categoria)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categoria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categoria;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getFullname()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setFullname(String fullname)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fullname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fullname;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getCasos_contagiados()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casos_contagiados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setCasos_contagiados(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casos_contagiados)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casos_contagiados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casos_contagiados;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getCasos_sospechosos()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casos_sospechosos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setCasos_sospechosos(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casos_sospechosos)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casos_sospechosos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casos_sospechosos;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getCasos_recuperados()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casos_recuperados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setCasos_recuperados(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casos_recuperados)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casos_recuperados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casos_recuperados;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del PacienteRepo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65" t="7270" r="3219" b="70922"/>
          <a:stretch/>
        </p:blipFill>
        <p:spPr>
          <a:xfrm>
            <a:off x="1455420" y="2849879"/>
            <a:ext cx="7429500" cy="27584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80260" y="2354580"/>
            <a:ext cx="604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Permite que se conecte con el modelo y sus parámetros.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31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t="24381" r="52614" b="11406"/>
          <a:stretch/>
        </p:blipFill>
        <p:spPr bwMode="auto">
          <a:xfrm>
            <a:off x="5487251" y="601691"/>
            <a:ext cx="4243873" cy="5540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23027" y="3105510"/>
            <a:ext cx="466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Generar el servicio REST – POST  para poder crear un nuevo caso.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2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Además se tiene una condición que si EDAD es </a:t>
            </a:r>
          </a:p>
          <a:p>
            <a:pPr lvl="0"/>
            <a:r>
              <a:rPr lang="es-MX" dirty="0"/>
              <a:t>Mayor a 20 en su categoría se pondrá ADULTO.</a:t>
            </a:r>
          </a:p>
          <a:p>
            <a:pPr lvl="0"/>
            <a:r>
              <a:rPr lang="es-MX" dirty="0"/>
              <a:t>Menor a 20 en su categoría se pondrá ADOLESCENTE</a:t>
            </a:r>
          </a:p>
          <a:p>
            <a:pPr lvl="0"/>
            <a:r>
              <a:rPr lang="es-MX" dirty="0"/>
              <a:t>Menor a 10 en su categoría se pondrá NINO</a:t>
            </a:r>
          </a:p>
          <a:p>
            <a:r>
              <a:rPr lang="es-MX" dirty="0"/>
              <a:t>También en el </a:t>
            </a:r>
            <a:r>
              <a:rPr lang="es-MX" dirty="0" err="1"/>
              <a:t>fullname</a:t>
            </a:r>
            <a:r>
              <a:rPr lang="es-MX" dirty="0"/>
              <a:t> se mandará el nombre y el apellido concatenados.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7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000" dirty="0"/>
              <a:t>Primero pongo los datos en formato </a:t>
            </a:r>
            <a:r>
              <a:rPr lang="es-MX" sz="2000" dirty="0" err="1"/>
              <a:t>Json</a:t>
            </a:r>
            <a:r>
              <a:rPr lang="es-MX" sz="2000" dirty="0"/>
              <a:t> en el POSTMAN </a:t>
            </a:r>
            <a:endParaRPr lang="es-MX" sz="2000" dirty="0" smtClean="0"/>
          </a:p>
          <a:p>
            <a:r>
              <a:rPr lang="es-MX" sz="2000" dirty="0" smtClean="0"/>
              <a:t>y </a:t>
            </a:r>
            <a:r>
              <a:rPr lang="es-MX" sz="2000" dirty="0"/>
              <a:t>su URL que es la misma que el código se programa.</a:t>
            </a: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l="19959" t="12311" r="38493" b="41340"/>
          <a:stretch/>
        </p:blipFill>
        <p:spPr bwMode="auto">
          <a:xfrm>
            <a:off x="7539487" y="2058643"/>
            <a:ext cx="4126159" cy="4721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42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2 - CODIGO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20" t="27113" r="29665" b="9128"/>
          <a:stretch/>
        </p:blipFill>
        <p:spPr>
          <a:xfrm>
            <a:off x="5026274" y="2035834"/>
            <a:ext cx="5148898" cy="458062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0321" y="3114135"/>
            <a:ext cx="3535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Este código se coloca</a:t>
            </a:r>
          </a:p>
          <a:p>
            <a:r>
              <a:rPr lang="es-ES" dirty="0" smtClean="0"/>
              <a:t>En la clase “</a:t>
            </a:r>
            <a:r>
              <a:rPr lang="es-ES" dirty="0" err="1" smtClean="0"/>
              <a:t>UserControllerRest</a:t>
            </a:r>
            <a:r>
              <a:rPr lang="es-ES" dirty="0" smtClean="0"/>
              <a:t>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28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2 - CODIGO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5" t="20161" r="29666" b="43404"/>
          <a:stretch/>
        </p:blipFill>
        <p:spPr>
          <a:xfrm>
            <a:off x="5512279" y="130121"/>
            <a:ext cx="5641516" cy="28780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102" t="19512" r="29878" b="27893"/>
          <a:stretch/>
        </p:blipFill>
        <p:spPr>
          <a:xfrm>
            <a:off x="5512279" y="3008166"/>
            <a:ext cx="5641516" cy="368989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79894" y="3008166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Este código se coloca en clase </a:t>
            </a:r>
          </a:p>
          <a:p>
            <a:r>
              <a:rPr lang="es-ES" dirty="0" smtClean="0"/>
              <a:t>“</a:t>
            </a:r>
            <a:r>
              <a:rPr lang="es-ES" dirty="0" err="1" smtClean="0"/>
              <a:t>PacienteService</a:t>
            </a:r>
            <a:r>
              <a:rPr lang="es-ES" dirty="0" smtClean="0"/>
              <a:t>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62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2 - CODIGO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5" t="27831" r="29800" b="50116"/>
          <a:stretch/>
        </p:blipFill>
        <p:spPr>
          <a:xfrm>
            <a:off x="2544792" y="2277373"/>
            <a:ext cx="6906384" cy="21393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65230" y="4796287"/>
            <a:ext cx="669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Este código se coloca en la interface “</a:t>
            </a:r>
            <a:r>
              <a:rPr lang="es-ES" dirty="0" err="1" smtClean="0"/>
              <a:t>PacienteServiceInterfaz</a:t>
            </a:r>
            <a:r>
              <a:rPr lang="es-ES" dirty="0" smtClean="0"/>
              <a:t>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98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Debes crear tu Spring </a:t>
            </a:r>
            <a:r>
              <a:rPr lang="es-ES" dirty="0" err="1" smtClean="0"/>
              <a:t>Application</a:t>
            </a:r>
            <a:r>
              <a:rPr lang="es-ES" dirty="0" smtClean="0"/>
              <a:t> desde la pagina Spring.io.</a:t>
            </a:r>
          </a:p>
          <a:p>
            <a:r>
              <a:rPr lang="es-ES" dirty="0" smtClean="0"/>
              <a:t>Colocar el nombre del Proyecto y sus dependencias – “Spring Web” “Thymeleaf” y después presionar GENERATE.</a:t>
            </a:r>
          </a:p>
          <a:p>
            <a:r>
              <a:rPr lang="es-ES" dirty="0" smtClean="0"/>
              <a:t>Como se muestra en la siguiente diapositiva.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768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3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1061049" y="2717321"/>
            <a:ext cx="425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Crear los servicios para poder listar todos los pacientes y en su caso uno solo. REST - GET</a:t>
            </a:r>
          </a:p>
          <a:p>
            <a:endParaRPr lang="es-MX" dirty="0"/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0" t="27519" r="52222" b="12372"/>
          <a:stretch/>
        </p:blipFill>
        <p:spPr bwMode="auto">
          <a:xfrm>
            <a:off x="5622961" y="266461"/>
            <a:ext cx="4021369" cy="5159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2" t="61089" r="53157" b="22028"/>
          <a:stretch/>
        </p:blipFill>
        <p:spPr bwMode="auto">
          <a:xfrm>
            <a:off x="5891842" y="5426016"/>
            <a:ext cx="3614467" cy="1264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52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GET de todos los pacientes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tiene:</a:t>
            </a:r>
          </a:p>
          <a:p>
            <a:r>
              <a:rPr lang="es-ES" dirty="0" err="1" smtClean="0"/>
              <a:t>Codigo</a:t>
            </a:r>
            <a:r>
              <a:rPr lang="es-ES" dirty="0" smtClean="0"/>
              <a:t> del Controller</a:t>
            </a:r>
            <a:r>
              <a:rPr lang="es-ES" dirty="0"/>
              <a:t>.</a:t>
            </a:r>
            <a:endParaRPr lang="es-ES" dirty="0" smtClean="0"/>
          </a:p>
          <a:p>
            <a:r>
              <a:rPr lang="es-ES" dirty="0" err="1" smtClean="0"/>
              <a:t>Codigo</a:t>
            </a:r>
            <a:r>
              <a:rPr lang="es-ES" dirty="0" smtClean="0"/>
              <a:t> del Service.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987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 err="1"/>
              <a:t>Codigo</a:t>
            </a:r>
            <a:r>
              <a:rPr lang="es-ES" dirty="0"/>
              <a:t> del Controller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56" t="17524" r="31284" b="7449"/>
          <a:stretch/>
        </p:blipFill>
        <p:spPr>
          <a:xfrm>
            <a:off x="6194618" y="287402"/>
            <a:ext cx="5313020" cy="64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Codigo</a:t>
            </a:r>
            <a:r>
              <a:rPr lang="es-ES" dirty="0"/>
              <a:t> del Service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21" t="18723" r="31283" b="24708"/>
          <a:stretch/>
        </p:blipFill>
        <p:spPr>
          <a:xfrm>
            <a:off x="5679051" y="416798"/>
            <a:ext cx="5190233" cy="63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GET </a:t>
            </a:r>
            <a:r>
              <a:rPr lang="es-MX" dirty="0"/>
              <a:t>de los pacientes por </a:t>
            </a:r>
            <a:r>
              <a:rPr lang="es-MX" dirty="0" smtClean="0"/>
              <a:t>ID </a:t>
            </a:r>
            <a:r>
              <a:rPr lang="es-MX" dirty="0"/>
              <a:t>de su departamento donde vive 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tiene:</a:t>
            </a:r>
          </a:p>
          <a:p>
            <a:r>
              <a:rPr lang="es-ES" dirty="0" err="1"/>
              <a:t>Codigo</a:t>
            </a:r>
            <a:r>
              <a:rPr lang="es-ES" dirty="0"/>
              <a:t> del Controller.</a:t>
            </a:r>
          </a:p>
          <a:p>
            <a:r>
              <a:rPr lang="es-ES" dirty="0" err="1"/>
              <a:t>Codigo</a:t>
            </a:r>
            <a:r>
              <a:rPr lang="es-ES" dirty="0"/>
              <a:t> del Service.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703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Codigo</a:t>
            </a:r>
            <a:r>
              <a:rPr lang="es-ES" dirty="0"/>
              <a:t> del Controller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5" t="23997" r="26834" b="10565"/>
          <a:stretch/>
        </p:blipFill>
        <p:spPr>
          <a:xfrm>
            <a:off x="5926545" y="552090"/>
            <a:ext cx="5141146" cy="61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Codigo</a:t>
            </a:r>
            <a:r>
              <a:rPr lang="es-ES" dirty="0"/>
              <a:t> del Service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50" t="26634" r="26160" b="15359"/>
          <a:stretch/>
        </p:blipFill>
        <p:spPr>
          <a:xfrm>
            <a:off x="5487251" y="615204"/>
            <a:ext cx="5230013" cy="5923617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>
          <a:xfrm rot="20217049">
            <a:off x="8618083" y="3616671"/>
            <a:ext cx="712798" cy="37956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46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 la Interfaz del Service de ambos GETs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86" t="48925" r="26699" b="27105"/>
          <a:stretch/>
        </p:blipFill>
        <p:spPr>
          <a:xfrm>
            <a:off x="1526874" y="2605176"/>
            <a:ext cx="9444204" cy="29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POSTMAN DEL PRIMER GET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25" t="29030" r="31283" b="17038"/>
          <a:stretch/>
        </p:blipFill>
        <p:spPr>
          <a:xfrm>
            <a:off x="1604512" y="2018580"/>
            <a:ext cx="5759993" cy="4761782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4484508" y="2536166"/>
            <a:ext cx="3519578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082950" y="2221626"/>
            <a:ext cx="337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 esta URL es donde se manda los parámetros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8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POSTMAN DEL SEGUNDO GET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5" t="35742" r="31688" b="21112"/>
          <a:stretch/>
        </p:blipFill>
        <p:spPr>
          <a:xfrm>
            <a:off x="1940943" y="2087592"/>
            <a:ext cx="6633713" cy="46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63" t="9705" r="6579" b="5936"/>
          <a:stretch/>
        </p:blipFill>
        <p:spPr>
          <a:xfrm>
            <a:off x="949757" y="2061713"/>
            <a:ext cx="9074987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4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974785" y="2659203"/>
            <a:ext cx="439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Crear un servicio REST – PUT que permita modificar un registro CVP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/>
              <a:t>Considere que también debe modificar los campos: FULLNAME y CATEGORIA</a:t>
            </a:r>
          </a:p>
          <a:p>
            <a:endParaRPr lang="es-MX" dirty="0"/>
          </a:p>
        </p:txBody>
      </p:sp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27520" r="53700" b="14302"/>
          <a:stretch/>
        </p:blipFill>
        <p:spPr bwMode="auto">
          <a:xfrm>
            <a:off x="6202392" y="753228"/>
            <a:ext cx="3988273" cy="5440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47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tiene:</a:t>
            </a:r>
          </a:p>
          <a:p>
            <a:r>
              <a:rPr lang="es-ES" dirty="0" smtClean="0"/>
              <a:t>Código del Controller</a:t>
            </a:r>
          </a:p>
          <a:p>
            <a:r>
              <a:rPr lang="es-ES" dirty="0" smtClean="0"/>
              <a:t>Código del Service</a:t>
            </a:r>
          </a:p>
          <a:p>
            <a:r>
              <a:rPr lang="es-ES" dirty="0" smtClean="0"/>
              <a:t>Código de la Interfaz </a:t>
            </a:r>
          </a:p>
          <a:p>
            <a:r>
              <a:rPr lang="es-ES" dirty="0" smtClean="0"/>
              <a:t>POSTMAN</a:t>
            </a:r>
          </a:p>
          <a:p>
            <a:r>
              <a:rPr lang="es-ES" dirty="0" smtClean="0"/>
              <a:t>Base de datos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50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Código </a:t>
            </a:r>
            <a:r>
              <a:rPr lang="es-ES" dirty="0"/>
              <a:t>del Controller</a:t>
            </a:r>
            <a:br>
              <a:rPr lang="es-ES" dirty="0"/>
            </a:br>
            <a:r>
              <a:rPr lang="es-ES" dirty="0" smtClean="0"/>
              <a:t> 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50" t="16326" r="31149" b="7689"/>
          <a:stretch/>
        </p:blipFill>
        <p:spPr>
          <a:xfrm>
            <a:off x="5486400" y="569342"/>
            <a:ext cx="5184475" cy="60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Código </a:t>
            </a:r>
            <a:r>
              <a:rPr lang="es-ES" dirty="0"/>
              <a:t>del Service</a:t>
            </a:r>
            <a:br>
              <a:rPr lang="es-ES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86" t="17524" r="31688" b="6970"/>
          <a:stretch/>
        </p:blipFill>
        <p:spPr>
          <a:xfrm>
            <a:off x="4666892" y="36021"/>
            <a:ext cx="3355674" cy="42748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767" t="20452" r="31222" b="55659"/>
          <a:stretch/>
        </p:blipFill>
        <p:spPr>
          <a:xfrm>
            <a:off x="4597880" y="4310867"/>
            <a:ext cx="3493700" cy="15122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9844" t="69340" r="31328" b="12770"/>
          <a:stretch/>
        </p:blipFill>
        <p:spPr>
          <a:xfrm>
            <a:off x="4597880" y="5827503"/>
            <a:ext cx="3493700" cy="11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Código </a:t>
            </a:r>
            <a:r>
              <a:rPr lang="es-ES" dirty="0"/>
              <a:t>de la Interfaz </a:t>
            </a:r>
            <a:br>
              <a:rPr lang="es-ES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90" t="43652" r="31148" b="32858"/>
          <a:stretch/>
        </p:blipFill>
        <p:spPr>
          <a:xfrm>
            <a:off x="2285998" y="2518912"/>
            <a:ext cx="7653212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POSTMAN</a:t>
            </a:r>
            <a:r>
              <a:rPr lang="es-ES" dirty="0"/>
              <a:t/>
            </a:r>
            <a:br>
              <a:rPr lang="es-ES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20" t="35263" r="31014" b="12483"/>
          <a:stretch/>
        </p:blipFill>
        <p:spPr>
          <a:xfrm>
            <a:off x="2918460" y="1757057"/>
            <a:ext cx="5887241" cy="49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 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66" t="46864" r="31445" b="17353"/>
          <a:stretch/>
        </p:blipFill>
        <p:spPr>
          <a:xfrm>
            <a:off x="2171699" y="2194560"/>
            <a:ext cx="6941821" cy="36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5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5" t="56246" r="52478" b="31926"/>
          <a:stretch/>
        </p:blipFill>
        <p:spPr bwMode="auto">
          <a:xfrm>
            <a:off x="2282367" y="3021988"/>
            <a:ext cx="5876602" cy="2334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282367" y="2186940"/>
            <a:ext cx="6409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Evitar insertar en Base de Datos nuevos casos CVP si la edad</a:t>
            </a:r>
          </a:p>
          <a:p>
            <a:r>
              <a:rPr lang="es-ES" dirty="0" smtClean="0"/>
              <a:t>De el paciente es mayor 70.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48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5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tiene:</a:t>
            </a:r>
          </a:p>
          <a:p>
            <a:r>
              <a:rPr lang="es-ES" dirty="0" smtClean="0"/>
              <a:t>Código del Controller.</a:t>
            </a:r>
          </a:p>
          <a:p>
            <a:r>
              <a:rPr lang="es-ES" dirty="0" smtClean="0"/>
              <a:t>Código del Service.</a:t>
            </a:r>
          </a:p>
          <a:p>
            <a:r>
              <a:rPr lang="es-ES" dirty="0" smtClean="0"/>
              <a:t>Código de la Interfaz Service.</a:t>
            </a:r>
          </a:p>
          <a:p>
            <a:r>
              <a:rPr lang="es-ES" dirty="0" smtClean="0"/>
              <a:t>POSTMAN.</a:t>
            </a:r>
          </a:p>
          <a:p>
            <a:r>
              <a:rPr lang="es-ES" dirty="0" smtClean="0"/>
              <a:t>Base de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735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Código </a:t>
            </a:r>
            <a:r>
              <a:rPr lang="es-ES" dirty="0"/>
              <a:t>del Controller.</a:t>
            </a:r>
            <a:br>
              <a:rPr lang="es-ES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09" t="20821" r="31207" b="15871"/>
          <a:stretch/>
        </p:blipFill>
        <p:spPr>
          <a:xfrm>
            <a:off x="5204459" y="753228"/>
            <a:ext cx="5575726" cy="56083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3441" y="291105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es parámetro que se </a:t>
            </a:r>
            <a:r>
              <a:rPr lang="es-MX" dirty="0" smtClean="0"/>
              <a:t>mandara en el POSTMAN</a:t>
            </a:r>
            <a:endParaRPr lang="es-ES" dirty="0" smtClean="0"/>
          </a:p>
        </p:txBody>
      </p:sp>
      <p:sp>
        <p:nvSpPr>
          <p:cNvPr id="6" name="Flecha derecha 5"/>
          <p:cNvSpPr/>
          <p:nvPr/>
        </p:nvSpPr>
        <p:spPr>
          <a:xfrm>
            <a:off x="3124201" y="3939540"/>
            <a:ext cx="2011680" cy="4495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369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2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</a:t>
            </a:r>
            <a:r>
              <a:rPr lang="es-ES" dirty="0" smtClean="0"/>
              <a:t>esde en IntelliJ IDEA se abre la carpeta que se descargo de la pagina Spring.io.</a:t>
            </a:r>
          </a:p>
          <a:p>
            <a:r>
              <a:rPr lang="es-ES" dirty="0" smtClean="0"/>
              <a:t>Como en la siguiente diapositiva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05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 del Service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739" t="20185" r="17868" b="10366"/>
          <a:stretch/>
        </p:blipFill>
        <p:spPr>
          <a:xfrm>
            <a:off x="5379721" y="556260"/>
            <a:ext cx="4602480" cy="59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Código </a:t>
            </a:r>
            <a:r>
              <a:rPr lang="es-ES" dirty="0"/>
              <a:t>de la Interfaz </a:t>
            </a:r>
            <a:r>
              <a:rPr lang="es-ES" dirty="0" smtClean="0"/>
              <a:t>Service</a:t>
            </a:r>
            <a:r>
              <a:rPr lang="es-ES" dirty="0"/>
              <a:t/>
            </a:r>
            <a:br>
              <a:rPr lang="es-ES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66" t="43052" r="30730" b="33446"/>
          <a:stretch/>
        </p:blipFill>
        <p:spPr>
          <a:xfrm>
            <a:off x="2240279" y="2286000"/>
            <a:ext cx="7521146" cy="25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POSTMAN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47" t="20090" r="31326" b="13543"/>
          <a:stretch/>
        </p:blipFill>
        <p:spPr>
          <a:xfrm>
            <a:off x="4091938" y="982980"/>
            <a:ext cx="5460379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Base </a:t>
            </a:r>
            <a:r>
              <a:rPr lang="es-ES" dirty="0"/>
              <a:t>de </a:t>
            </a:r>
            <a:r>
              <a:rPr lang="es-ES" dirty="0" smtClean="0"/>
              <a:t>datos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66" t="34795" r="31565" b="42973"/>
          <a:stretch/>
        </p:blipFill>
        <p:spPr>
          <a:xfrm>
            <a:off x="2156459" y="2080260"/>
            <a:ext cx="7032171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6</a:t>
            </a:r>
            <a:endParaRPr lang="es-MX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5" t="68169" r="52478" b="23950"/>
          <a:stretch/>
        </p:blipFill>
        <p:spPr bwMode="auto">
          <a:xfrm>
            <a:off x="2452059" y="3187812"/>
            <a:ext cx="6379522" cy="1635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689861" y="2339340"/>
            <a:ext cx="614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Crear un servicio REST – DELETE que elimina a todos los registros de la base de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641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6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tiene:</a:t>
            </a:r>
          </a:p>
          <a:p>
            <a:r>
              <a:rPr lang="es-ES" dirty="0" smtClean="0"/>
              <a:t>Código del </a:t>
            </a:r>
            <a:r>
              <a:rPr lang="es-ES" dirty="0"/>
              <a:t>C</a:t>
            </a:r>
            <a:r>
              <a:rPr lang="es-ES" dirty="0" smtClean="0"/>
              <a:t>ontroller.</a:t>
            </a:r>
          </a:p>
          <a:p>
            <a:r>
              <a:rPr lang="es-ES" dirty="0" smtClean="0"/>
              <a:t>Código del Service.</a:t>
            </a:r>
          </a:p>
          <a:p>
            <a:r>
              <a:rPr lang="es-ES" dirty="0" smtClean="0"/>
              <a:t>Código de la Interfaz.</a:t>
            </a:r>
          </a:p>
          <a:p>
            <a:r>
              <a:rPr lang="es-ES" dirty="0" smtClean="0"/>
              <a:t>POSTMAN.</a:t>
            </a:r>
          </a:p>
          <a:p>
            <a:r>
              <a:rPr lang="es-ES" dirty="0" smtClean="0"/>
              <a:t>Base de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186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 del Controller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85" t="23970" r="31088" b="18624"/>
          <a:stretch/>
        </p:blipFill>
        <p:spPr>
          <a:xfrm>
            <a:off x="3413759" y="2026920"/>
            <a:ext cx="5120641" cy="42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 del Service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28" t="26748" r="31207" b="22224"/>
          <a:stretch/>
        </p:blipFill>
        <p:spPr>
          <a:xfrm>
            <a:off x="5487251" y="937260"/>
            <a:ext cx="4823775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 de la Interfaz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47" t="49828" r="31445" b="28999"/>
          <a:stretch/>
        </p:blipFill>
        <p:spPr>
          <a:xfrm>
            <a:off x="2484119" y="2567940"/>
            <a:ext cx="6537959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POSTMAN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47" t="23785" r="31207" b="32386"/>
          <a:stretch/>
        </p:blipFill>
        <p:spPr>
          <a:xfrm>
            <a:off x="3154681" y="1165861"/>
            <a:ext cx="6918960" cy="43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6038" t="19851" r="36818" b="26119"/>
          <a:stretch/>
        </p:blipFill>
        <p:spPr>
          <a:xfrm>
            <a:off x="3351646" y="2015321"/>
            <a:ext cx="4271210" cy="47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6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 de datos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66" t="26536" r="31088" b="33234"/>
          <a:stretch/>
        </p:blipFill>
        <p:spPr>
          <a:xfrm>
            <a:off x="2574311" y="2086176"/>
            <a:ext cx="6219169" cy="36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3722184" y="33788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GRACIAS !!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3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debe agregar las dependencias que harán falta que son:</a:t>
            </a:r>
            <a:endParaRPr lang="es-MX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69676" y="2880117"/>
            <a:ext cx="8393501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-starter-data-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org.postgresql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69676" y="4531357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Después se agrega a las dependencias entrando a pom.xml </a:t>
            </a:r>
            <a:endParaRPr lang="es-MX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69676" y="5166934"/>
            <a:ext cx="401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Ir a la siguiente diapositiva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347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17" t="7370" r="26915" b="9988"/>
          <a:stretch/>
        </p:blipFill>
        <p:spPr>
          <a:xfrm>
            <a:off x="680321" y="2096218"/>
            <a:ext cx="9119287" cy="46496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375772" y="2413931"/>
            <a:ext cx="3257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Se agregan debajo de &lt;dependencies&gt;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 flipH="1">
            <a:off x="5565739" y="2617896"/>
            <a:ext cx="810033" cy="13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8934675" y="2829871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Dependencias que se agregaron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1" name="Conector recto de flecha 20"/>
          <p:cNvCxnSpPr/>
          <p:nvPr/>
        </p:nvCxnSpPr>
        <p:spPr>
          <a:xfrm flipH="1" flipV="1">
            <a:off x="5970755" y="3804249"/>
            <a:ext cx="2716633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H="1">
            <a:off x="5753819" y="2721708"/>
            <a:ext cx="2934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687388" y="2721708"/>
            <a:ext cx="0" cy="10911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endCxn id="19" idx="1"/>
          </p:cNvCxnSpPr>
          <p:nvPr/>
        </p:nvCxnSpPr>
        <p:spPr>
          <a:xfrm>
            <a:off x="8687388" y="2983759"/>
            <a:ext cx="247287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219</TotalTime>
  <Words>1109</Words>
  <Application>Microsoft Office PowerPoint</Application>
  <PresentationFormat>Panorámica</PresentationFormat>
  <Paragraphs>166</Paragraphs>
  <Slides>71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6" baseType="lpstr">
      <vt:lpstr>Arial</vt:lpstr>
      <vt:lpstr>Calibri</vt:lpstr>
      <vt:lpstr>Consolas</vt:lpstr>
      <vt:lpstr>Trebuchet MS</vt:lpstr>
      <vt:lpstr>Berlín</vt:lpstr>
      <vt:lpstr>DEFENSA HITO 3</vt:lpstr>
      <vt:lpstr>CONSIGNA </vt:lpstr>
      <vt:lpstr>Base de datos</vt:lpstr>
      <vt:lpstr>Paso 1</vt:lpstr>
      <vt:lpstr>Paso 1</vt:lpstr>
      <vt:lpstr>Paso 2 </vt:lpstr>
      <vt:lpstr>Paso 2</vt:lpstr>
      <vt:lpstr>Paso 3</vt:lpstr>
      <vt:lpstr>Paso 3</vt:lpstr>
      <vt:lpstr>Paso 3</vt:lpstr>
      <vt:lpstr>Paso 4</vt:lpstr>
      <vt:lpstr>Paso 4</vt:lpstr>
      <vt:lpstr>Paso 4 – packages creados </vt:lpstr>
      <vt:lpstr>Paso 5</vt:lpstr>
      <vt:lpstr>Paso 5</vt:lpstr>
      <vt:lpstr>Paso 5</vt:lpstr>
      <vt:lpstr>Paso 6</vt:lpstr>
      <vt:lpstr>Paso 6</vt:lpstr>
      <vt:lpstr>Paso 6 - HERUKO</vt:lpstr>
      <vt:lpstr>Paso 6 - HERUKO</vt:lpstr>
      <vt:lpstr>Paso 6 – HERUKO - credenciales</vt:lpstr>
      <vt:lpstr>Paso 7</vt:lpstr>
      <vt:lpstr>Paso 7 - POSTMAN</vt:lpstr>
      <vt:lpstr>Ejercicio 1</vt:lpstr>
      <vt:lpstr>Ejercicio 1 </vt:lpstr>
      <vt:lpstr>Ejercicio 1 – La base de datos desde Datagrip</vt:lpstr>
      <vt:lpstr>Ejercicio 1 – el DDL de la base de datos</vt:lpstr>
      <vt:lpstr>Ejercicio 1 </vt:lpstr>
      <vt:lpstr>Ejercicio 1 - CODIGO</vt:lpstr>
      <vt:lpstr>Parte 1</vt:lpstr>
      <vt:lpstr>Parte 2</vt:lpstr>
      <vt:lpstr>Parte 3</vt:lpstr>
      <vt:lpstr>Código del PacienteRepo</vt:lpstr>
      <vt:lpstr>Ejercicio 2</vt:lpstr>
      <vt:lpstr>Ejercicio 2 </vt:lpstr>
      <vt:lpstr>Ejercicio 2 </vt:lpstr>
      <vt:lpstr>Ejercicio 2 - CODIGO</vt:lpstr>
      <vt:lpstr>Ejercicio 2 - CODIGO</vt:lpstr>
      <vt:lpstr>Ejercicio 2 - CODIGO</vt:lpstr>
      <vt:lpstr>Ejercicio 3</vt:lpstr>
      <vt:lpstr>GET de todos los pacientes </vt:lpstr>
      <vt:lpstr>Codigo del Controller</vt:lpstr>
      <vt:lpstr>Codigo del Service</vt:lpstr>
      <vt:lpstr> GET de los pacientes por ID de su departamento donde vive  </vt:lpstr>
      <vt:lpstr>Codigo del Controller</vt:lpstr>
      <vt:lpstr>Codigo del Service</vt:lpstr>
      <vt:lpstr>Código de la Interfaz del Service de ambos GETs</vt:lpstr>
      <vt:lpstr>POSTMAN DEL PRIMER GET</vt:lpstr>
      <vt:lpstr>POSTMAN DEL SEGUNDO GET</vt:lpstr>
      <vt:lpstr>EJERCICIO 4</vt:lpstr>
      <vt:lpstr>EJERCICIO 4</vt:lpstr>
      <vt:lpstr> Código del Controller  </vt:lpstr>
      <vt:lpstr> Código del Service </vt:lpstr>
      <vt:lpstr> Código de la Interfaz  </vt:lpstr>
      <vt:lpstr> POSTMAN </vt:lpstr>
      <vt:lpstr>Base de datos  </vt:lpstr>
      <vt:lpstr>Ejercicio 5</vt:lpstr>
      <vt:lpstr>Ejercicio 5</vt:lpstr>
      <vt:lpstr> Código del Controller. </vt:lpstr>
      <vt:lpstr>Código del Service</vt:lpstr>
      <vt:lpstr> Código de la Interfaz Service </vt:lpstr>
      <vt:lpstr>POSTMAN</vt:lpstr>
      <vt:lpstr> Base de datos </vt:lpstr>
      <vt:lpstr>Ejercicio 6</vt:lpstr>
      <vt:lpstr>Ejercicio 6</vt:lpstr>
      <vt:lpstr>Código del Controller</vt:lpstr>
      <vt:lpstr>Código del Service</vt:lpstr>
      <vt:lpstr>Código de la Interfaz</vt:lpstr>
      <vt:lpstr>POSTMAN</vt:lpstr>
      <vt:lpstr>Base de datos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3</dc:title>
  <dc:creator>Elian</dc:creator>
  <cp:lastModifiedBy>Elian</cp:lastModifiedBy>
  <cp:revision>24</cp:revision>
  <dcterms:created xsi:type="dcterms:W3CDTF">2020-05-17T23:39:11Z</dcterms:created>
  <dcterms:modified xsi:type="dcterms:W3CDTF">2020-05-18T03:19:01Z</dcterms:modified>
</cp:coreProperties>
</file>